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9" r:id="rId4"/>
    <p:sldId id="266" r:id="rId5"/>
    <p:sldId id="258" r:id="rId6"/>
    <p:sldId id="261" r:id="rId7"/>
    <p:sldId id="262" r:id="rId8"/>
    <p:sldId id="260" r:id="rId9"/>
    <p:sldId id="263" r:id="rId10"/>
    <p:sldId id="264" r:id="rId11"/>
    <p:sldId id="270" r:id="rId12"/>
    <p:sldId id="265" r:id="rId13"/>
    <p:sldId id="267" r:id="rId14"/>
    <p:sldId id="268" r:id="rId15"/>
    <p:sldId id="271" r:id="rId16"/>
    <p:sldId id="294" r:id="rId17"/>
    <p:sldId id="272" r:id="rId18"/>
    <p:sldId id="273" r:id="rId19"/>
    <p:sldId id="274" r:id="rId20"/>
    <p:sldId id="275" r:id="rId21"/>
    <p:sldId id="276" r:id="rId22"/>
    <p:sldId id="292" r:id="rId23"/>
    <p:sldId id="280" r:id="rId24"/>
    <p:sldId id="290" r:id="rId25"/>
    <p:sldId id="291" r:id="rId26"/>
    <p:sldId id="278" r:id="rId27"/>
    <p:sldId id="293" r:id="rId28"/>
    <p:sldId id="289" r:id="rId29"/>
    <p:sldId id="279" r:id="rId30"/>
    <p:sldId id="277" r:id="rId31"/>
    <p:sldId id="281" r:id="rId32"/>
    <p:sldId id="282" r:id="rId33"/>
    <p:sldId id="283" r:id="rId34"/>
    <p:sldId id="284" r:id="rId35"/>
    <p:sldId id="296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E6EA93-A87D-F311-B300-9CB7385DA8D1}" v="22" dt="2022-09-14T07:20:11.091"/>
    <p1510:client id="{CB2E61F1-FC02-4B3E-87DE-F303046CB05F}" v="160" dt="2022-09-13T19:10:40.172"/>
    <p1510:client id="{D0184816-4077-FABE-486B-F309F0592FE6}" v="33" dt="2022-09-14T11:14:38.876"/>
    <p1510:client id="{ECD945A7-D4FC-5757-8FC5-2618FE55AF3F}" v="578" dt="2022-09-13T20:21:02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3DC75-912A-4CF6-A1A1-62C04BAB62D2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32C306-8785-4ED3-8F43-3CB7E9E6B8F5}">
      <dgm:prSet/>
      <dgm:spPr/>
      <dgm:t>
        <a:bodyPr/>
        <a:lstStyle/>
        <a:p>
          <a:r>
            <a:rPr lang="fr-FR"/>
            <a:t>Moi</a:t>
          </a:r>
          <a:endParaRPr lang="en-US"/>
        </a:p>
      </dgm:t>
    </dgm:pt>
    <dgm:pt modelId="{56FEE240-86A0-4CA5-B1C4-385C2F17FE4C}" type="parTrans" cxnId="{E618015B-B56A-478B-8E53-545CC3B795B3}">
      <dgm:prSet/>
      <dgm:spPr/>
      <dgm:t>
        <a:bodyPr/>
        <a:lstStyle/>
        <a:p>
          <a:endParaRPr lang="en-US"/>
        </a:p>
      </dgm:t>
    </dgm:pt>
    <dgm:pt modelId="{27C759D4-CE7C-43AB-92EC-1C80E8FBBD59}" type="sibTrans" cxnId="{E618015B-B56A-478B-8E53-545CC3B795B3}">
      <dgm:prSet/>
      <dgm:spPr/>
      <dgm:t>
        <a:bodyPr/>
        <a:lstStyle/>
        <a:p>
          <a:endParaRPr lang="en-US"/>
        </a:p>
      </dgm:t>
    </dgm:pt>
    <dgm:pt modelId="{CC7B9897-E497-4D1D-9CB3-DFC8C7F2DE85}">
      <dgm:prSet/>
      <dgm:spPr/>
      <dgm:t>
        <a:bodyPr/>
        <a:lstStyle/>
        <a:p>
          <a:r>
            <a:rPr lang="fr-FR"/>
            <a:t>Lui </a:t>
          </a:r>
          <a:endParaRPr lang="en-US"/>
        </a:p>
      </dgm:t>
    </dgm:pt>
    <dgm:pt modelId="{CA83C3E1-8C6F-4D6E-B0BF-7EE1DE3BA6E2}" type="parTrans" cxnId="{C783DCCD-9158-4112-BE02-CC9DE0122B1F}">
      <dgm:prSet/>
      <dgm:spPr/>
      <dgm:t>
        <a:bodyPr/>
        <a:lstStyle/>
        <a:p>
          <a:endParaRPr lang="en-US"/>
        </a:p>
      </dgm:t>
    </dgm:pt>
    <dgm:pt modelId="{C9C3A285-93DD-4FE6-8BA9-E85F7AFBAC48}" type="sibTrans" cxnId="{C783DCCD-9158-4112-BE02-CC9DE0122B1F}">
      <dgm:prSet/>
      <dgm:spPr/>
      <dgm:t>
        <a:bodyPr/>
        <a:lstStyle/>
        <a:p>
          <a:endParaRPr lang="en-US"/>
        </a:p>
      </dgm:t>
    </dgm:pt>
    <dgm:pt modelId="{8B7011CF-8B38-4FE3-BF45-194B42785594}">
      <dgm:prSet/>
      <dgm:spPr/>
      <dgm:t>
        <a:bodyPr/>
        <a:lstStyle/>
        <a:p>
          <a:r>
            <a:rPr lang="fr-FR"/>
            <a:t>Lui</a:t>
          </a:r>
          <a:endParaRPr lang="en-US"/>
        </a:p>
      </dgm:t>
    </dgm:pt>
    <dgm:pt modelId="{07BA0CDB-DBF1-41E1-815D-04B2657152CD}" type="parTrans" cxnId="{CE615F79-BFFA-423C-AC6E-BC66B0F01ECB}">
      <dgm:prSet/>
      <dgm:spPr/>
      <dgm:t>
        <a:bodyPr/>
        <a:lstStyle/>
        <a:p>
          <a:endParaRPr lang="en-US"/>
        </a:p>
      </dgm:t>
    </dgm:pt>
    <dgm:pt modelId="{212911DE-17E7-4031-92B1-59B843A65A07}" type="sibTrans" cxnId="{CE615F79-BFFA-423C-AC6E-BC66B0F01ECB}">
      <dgm:prSet/>
      <dgm:spPr/>
      <dgm:t>
        <a:bodyPr/>
        <a:lstStyle/>
        <a:p>
          <a:endParaRPr lang="en-US"/>
        </a:p>
      </dgm:t>
    </dgm:pt>
    <dgm:pt modelId="{2AA7FEB4-4197-4A72-AEEE-5762FD0A0F12}">
      <dgm:prSet/>
      <dgm:spPr/>
      <dgm:t>
        <a:bodyPr/>
        <a:lstStyle/>
        <a:p>
          <a:r>
            <a:rPr lang="fr-FR"/>
            <a:t>Eux</a:t>
          </a:r>
          <a:endParaRPr lang="en-US"/>
        </a:p>
      </dgm:t>
    </dgm:pt>
    <dgm:pt modelId="{91B5D208-3BCB-4E18-AEEB-DB885E2B0D59}" type="parTrans" cxnId="{0D2A6538-AEC1-4F48-8DAA-B41D650E820F}">
      <dgm:prSet/>
      <dgm:spPr/>
      <dgm:t>
        <a:bodyPr/>
        <a:lstStyle/>
        <a:p>
          <a:endParaRPr lang="en-US"/>
        </a:p>
      </dgm:t>
    </dgm:pt>
    <dgm:pt modelId="{16B47E2E-8206-4841-B52C-54323F4604BA}" type="sibTrans" cxnId="{0D2A6538-AEC1-4F48-8DAA-B41D650E820F}">
      <dgm:prSet/>
      <dgm:spPr/>
      <dgm:t>
        <a:bodyPr/>
        <a:lstStyle/>
        <a:p>
          <a:endParaRPr lang="en-US"/>
        </a:p>
      </dgm:t>
    </dgm:pt>
    <dgm:pt modelId="{1AD23AF8-7842-4763-88F4-7BA783B55541}" type="pres">
      <dgm:prSet presAssocID="{9743DC75-912A-4CF6-A1A1-62C04BAB62D2}" presName="matrix" presStyleCnt="0">
        <dgm:presLayoutVars>
          <dgm:chMax val="1"/>
          <dgm:dir/>
          <dgm:resizeHandles val="exact"/>
        </dgm:presLayoutVars>
      </dgm:prSet>
      <dgm:spPr/>
    </dgm:pt>
    <dgm:pt modelId="{E0954724-D4F7-4E5A-9B96-9909C4D090FA}" type="pres">
      <dgm:prSet presAssocID="{9743DC75-912A-4CF6-A1A1-62C04BAB62D2}" presName="diamond" presStyleLbl="bgShp" presStyleIdx="0" presStyleCnt="1"/>
      <dgm:spPr/>
    </dgm:pt>
    <dgm:pt modelId="{E8DA285A-EE76-4C24-A147-355B4465AD7C}" type="pres">
      <dgm:prSet presAssocID="{9743DC75-912A-4CF6-A1A1-62C04BAB62D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BE9DBF-4FC8-42EE-95A6-FCA2A24666F3}" type="pres">
      <dgm:prSet presAssocID="{9743DC75-912A-4CF6-A1A1-62C04BAB62D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7FFF6C1-EC22-41DD-B9B3-3EEEE24425D8}" type="pres">
      <dgm:prSet presAssocID="{9743DC75-912A-4CF6-A1A1-62C04BAB62D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4001D90-905A-4DEA-9F01-5D3DE4D87E0E}" type="pres">
      <dgm:prSet presAssocID="{9743DC75-912A-4CF6-A1A1-62C04BAB62D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D2A6538-AEC1-4F48-8DAA-B41D650E820F}" srcId="{9743DC75-912A-4CF6-A1A1-62C04BAB62D2}" destId="{2AA7FEB4-4197-4A72-AEEE-5762FD0A0F12}" srcOrd="3" destOrd="0" parTransId="{91B5D208-3BCB-4E18-AEEB-DB885E2B0D59}" sibTransId="{16B47E2E-8206-4841-B52C-54323F4604BA}"/>
    <dgm:cxn modelId="{E618015B-B56A-478B-8E53-545CC3B795B3}" srcId="{9743DC75-912A-4CF6-A1A1-62C04BAB62D2}" destId="{5832C306-8785-4ED3-8F43-3CB7E9E6B8F5}" srcOrd="0" destOrd="0" parTransId="{56FEE240-86A0-4CA5-B1C4-385C2F17FE4C}" sibTransId="{27C759D4-CE7C-43AB-92EC-1C80E8FBBD59}"/>
    <dgm:cxn modelId="{93CA1B62-4BF8-4614-BA8C-A194E7FD283D}" type="presOf" srcId="{9743DC75-912A-4CF6-A1A1-62C04BAB62D2}" destId="{1AD23AF8-7842-4763-88F4-7BA783B55541}" srcOrd="0" destOrd="0" presId="urn:microsoft.com/office/officeart/2005/8/layout/matrix3"/>
    <dgm:cxn modelId="{CC8BFC46-5A51-427A-A350-F80EBAC456C8}" type="presOf" srcId="{CC7B9897-E497-4D1D-9CB3-DFC8C7F2DE85}" destId="{E6BE9DBF-4FC8-42EE-95A6-FCA2A24666F3}" srcOrd="0" destOrd="0" presId="urn:microsoft.com/office/officeart/2005/8/layout/matrix3"/>
    <dgm:cxn modelId="{77106878-A82E-4911-904A-2BCCD1A9B97B}" type="presOf" srcId="{8B7011CF-8B38-4FE3-BF45-194B42785594}" destId="{E7FFF6C1-EC22-41DD-B9B3-3EEEE24425D8}" srcOrd="0" destOrd="0" presId="urn:microsoft.com/office/officeart/2005/8/layout/matrix3"/>
    <dgm:cxn modelId="{FBD5F758-80CD-4FC5-A41A-ADD1AC03E4D6}" type="presOf" srcId="{2AA7FEB4-4197-4A72-AEEE-5762FD0A0F12}" destId="{A4001D90-905A-4DEA-9F01-5D3DE4D87E0E}" srcOrd="0" destOrd="0" presId="urn:microsoft.com/office/officeart/2005/8/layout/matrix3"/>
    <dgm:cxn modelId="{CE615F79-BFFA-423C-AC6E-BC66B0F01ECB}" srcId="{9743DC75-912A-4CF6-A1A1-62C04BAB62D2}" destId="{8B7011CF-8B38-4FE3-BF45-194B42785594}" srcOrd="2" destOrd="0" parTransId="{07BA0CDB-DBF1-41E1-815D-04B2657152CD}" sibTransId="{212911DE-17E7-4031-92B1-59B843A65A07}"/>
    <dgm:cxn modelId="{969124B6-3C05-4EBD-9ED4-133C9C0381DB}" type="presOf" srcId="{5832C306-8785-4ED3-8F43-3CB7E9E6B8F5}" destId="{E8DA285A-EE76-4C24-A147-355B4465AD7C}" srcOrd="0" destOrd="0" presId="urn:microsoft.com/office/officeart/2005/8/layout/matrix3"/>
    <dgm:cxn modelId="{C783DCCD-9158-4112-BE02-CC9DE0122B1F}" srcId="{9743DC75-912A-4CF6-A1A1-62C04BAB62D2}" destId="{CC7B9897-E497-4D1D-9CB3-DFC8C7F2DE85}" srcOrd="1" destOrd="0" parTransId="{CA83C3E1-8C6F-4D6E-B0BF-7EE1DE3BA6E2}" sibTransId="{C9C3A285-93DD-4FE6-8BA9-E85F7AFBAC48}"/>
    <dgm:cxn modelId="{473F2091-70B9-4875-AEB6-FCCD8E403818}" type="presParOf" srcId="{1AD23AF8-7842-4763-88F4-7BA783B55541}" destId="{E0954724-D4F7-4E5A-9B96-9909C4D090FA}" srcOrd="0" destOrd="0" presId="urn:microsoft.com/office/officeart/2005/8/layout/matrix3"/>
    <dgm:cxn modelId="{CFF2CB37-663B-4536-8F5F-F1EC3AE282AE}" type="presParOf" srcId="{1AD23AF8-7842-4763-88F4-7BA783B55541}" destId="{E8DA285A-EE76-4C24-A147-355B4465AD7C}" srcOrd="1" destOrd="0" presId="urn:microsoft.com/office/officeart/2005/8/layout/matrix3"/>
    <dgm:cxn modelId="{3AF8D031-8395-4039-9241-C7E97031AB53}" type="presParOf" srcId="{1AD23AF8-7842-4763-88F4-7BA783B55541}" destId="{E6BE9DBF-4FC8-42EE-95A6-FCA2A24666F3}" srcOrd="2" destOrd="0" presId="urn:microsoft.com/office/officeart/2005/8/layout/matrix3"/>
    <dgm:cxn modelId="{099C87CE-FC6F-4113-978B-3AB0A48CD6A5}" type="presParOf" srcId="{1AD23AF8-7842-4763-88F4-7BA783B55541}" destId="{E7FFF6C1-EC22-41DD-B9B3-3EEEE24425D8}" srcOrd="3" destOrd="0" presId="urn:microsoft.com/office/officeart/2005/8/layout/matrix3"/>
    <dgm:cxn modelId="{DD8B7D07-486A-44E0-86AD-842D7D2744EC}" type="presParOf" srcId="{1AD23AF8-7842-4763-88F4-7BA783B55541}" destId="{A4001D90-905A-4DEA-9F01-5D3DE4D87E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479DA-123A-4D91-8942-963930661CF7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D4E2DD-BB28-4449-A4C9-21A3B0DFEE85}">
      <dgm:prSet/>
      <dgm:spPr/>
      <dgm:t>
        <a:bodyPr/>
        <a:lstStyle/>
        <a:p>
          <a:r>
            <a:rPr lang="fr-FR"/>
            <a:t>Fleury Jérémy</a:t>
          </a:r>
          <a:endParaRPr lang="en-US"/>
        </a:p>
      </dgm:t>
    </dgm:pt>
    <dgm:pt modelId="{C3D024B9-C323-49B9-85CC-90FF6741BB53}" type="parTrans" cxnId="{A4AC75F7-8352-4617-B1C3-9BADAC9FAC5E}">
      <dgm:prSet/>
      <dgm:spPr/>
      <dgm:t>
        <a:bodyPr/>
        <a:lstStyle/>
        <a:p>
          <a:endParaRPr lang="en-US"/>
        </a:p>
      </dgm:t>
    </dgm:pt>
    <dgm:pt modelId="{E0F3D9D0-7041-452D-A949-F6F460EC997C}" type="sibTrans" cxnId="{A4AC75F7-8352-4617-B1C3-9BADAC9FAC5E}">
      <dgm:prSet/>
      <dgm:spPr/>
      <dgm:t>
        <a:bodyPr/>
        <a:lstStyle/>
        <a:p>
          <a:endParaRPr lang="en-US"/>
        </a:p>
      </dgm:t>
    </dgm:pt>
    <dgm:pt modelId="{922035C5-E907-477D-8920-369393DF656A}">
      <dgm:prSet/>
      <dgm:spPr/>
      <dgm:t>
        <a:bodyPr/>
        <a:lstStyle/>
        <a:p>
          <a:r>
            <a:rPr lang="fr-FR"/>
            <a:t>Abohrera HUSSAIN</a:t>
          </a:r>
          <a:endParaRPr lang="en-US"/>
        </a:p>
      </dgm:t>
    </dgm:pt>
    <dgm:pt modelId="{22B64F83-DA4B-48DE-AA0E-906D017C8413}" type="parTrans" cxnId="{D34563DD-FD6D-491C-884C-2D02616B183A}">
      <dgm:prSet/>
      <dgm:spPr/>
      <dgm:t>
        <a:bodyPr/>
        <a:lstStyle/>
        <a:p>
          <a:endParaRPr lang="en-US"/>
        </a:p>
      </dgm:t>
    </dgm:pt>
    <dgm:pt modelId="{8FDD747D-78A8-4A14-A25C-93E3188D0678}" type="sibTrans" cxnId="{D34563DD-FD6D-491C-884C-2D02616B183A}">
      <dgm:prSet/>
      <dgm:spPr/>
      <dgm:t>
        <a:bodyPr/>
        <a:lstStyle/>
        <a:p>
          <a:endParaRPr lang="en-US"/>
        </a:p>
      </dgm:t>
    </dgm:pt>
    <dgm:pt modelId="{89094319-DD89-4A34-8EBA-F93DE143DB20}">
      <dgm:prSet/>
      <dgm:spPr/>
      <dgm:t>
        <a:bodyPr/>
        <a:lstStyle/>
        <a:p>
          <a:r>
            <a:rPr lang="fr-FR"/>
            <a:t>John MONTEIRO</a:t>
          </a:r>
          <a:endParaRPr lang="en-US"/>
        </a:p>
      </dgm:t>
    </dgm:pt>
    <dgm:pt modelId="{48F9DCDF-0572-4FCB-B79A-F37060E1538E}" type="parTrans" cxnId="{C4313C5D-C7C4-488A-88A1-AFB0C68E9AEF}">
      <dgm:prSet/>
      <dgm:spPr/>
      <dgm:t>
        <a:bodyPr/>
        <a:lstStyle/>
        <a:p>
          <a:endParaRPr lang="en-US"/>
        </a:p>
      </dgm:t>
    </dgm:pt>
    <dgm:pt modelId="{934EACEB-EB4A-4AD1-8232-22CD3E0D86AA}" type="sibTrans" cxnId="{C4313C5D-C7C4-488A-88A1-AFB0C68E9AEF}">
      <dgm:prSet/>
      <dgm:spPr/>
      <dgm:t>
        <a:bodyPr/>
        <a:lstStyle/>
        <a:p>
          <a:endParaRPr lang="en-US"/>
        </a:p>
      </dgm:t>
    </dgm:pt>
    <dgm:pt modelId="{97E5B882-5867-4B72-8C50-AB143E78EB56}">
      <dgm:prSet/>
      <dgm:spPr/>
      <dgm:t>
        <a:bodyPr/>
        <a:lstStyle/>
        <a:p>
          <a:r>
            <a:rPr lang="fr-FR"/>
            <a:t>Salah-eddine RIZKI et Hamza NEMMOUR</a:t>
          </a:r>
          <a:br>
            <a:rPr lang="fr-FR"/>
          </a:br>
          <a:endParaRPr lang="en-US"/>
        </a:p>
      </dgm:t>
    </dgm:pt>
    <dgm:pt modelId="{46E19D0D-AD1F-4BE0-8D44-7B2269E6EE1E}" type="parTrans" cxnId="{B901436D-8C1B-46BB-AA9C-3985B088064A}">
      <dgm:prSet/>
      <dgm:spPr/>
      <dgm:t>
        <a:bodyPr/>
        <a:lstStyle/>
        <a:p>
          <a:endParaRPr lang="en-US"/>
        </a:p>
      </dgm:t>
    </dgm:pt>
    <dgm:pt modelId="{99E19F99-3F0B-450F-A0FB-81522DF611B3}" type="sibTrans" cxnId="{B901436D-8C1B-46BB-AA9C-3985B088064A}">
      <dgm:prSet/>
      <dgm:spPr/>
      <dgm:t>
        <a:bodyPr/>
        <a:lstStyle/>
        <a:p>
          <a:endParaRPr lang="en-US"/>
        </a:p>
      </dgm:t>
    </dgm:pt>
    <dgm:pt modelId="{4A14D9F9-B668-472A-81A1-CB7FFEBA715C}" type="pres">
      <dgm:prSet presAssocID="{FE3479DA-123A-4D91-8942-963930661CF7}" presName="matrix" presStyleCnt="0">
        <dgm:presLayoutVars>
          <dgm:chMax val="1"/>
          <dgm:dir/>
          <dgm:resizeHandles val="exact"/>
        </dgm:presLayoutVars>
      </dgm:prSet>
      <dgm:spPr/>
    </dgm:pt>
    <dgm:pt modelId="{AAE9C125-D5F0-48F8-BF93-228023A21496}" type="pres">
      <dgm:prSet presAssocID="{FE3479DA-123A-4D91-8942-963930661CF7}" presName="diamond" presStyleLbl="bgShp" presStyleIdx="0" presStyleCnt="1"/>
      <dgm:spPr/>
    </dgm:pt>
    <dgm:pt modelId="{F8A02DD5-D3E1-4AE0-B810-5E7EAB627843}" type="pres">
      <dgm:prSet presAssocID="{FE3479DA-123A-4D91-8942-963930661C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0C77D5C-B887-460D-A5B8-AF69B9ACDDE8}" type="pres">
      <dgm:prSet presAssocID="{FE3479DA-123A-4D91-8942-963930661C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737A880-77FE-4A91-84B3-B6DECFEE32B8}" type="pres">
      <dgm:prSet presAssocID="{FE3479DA-123A-4D91-8942-963930661C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8577B0-65DE-41D3-BF30-1DB2A0BA9DF8}" type="pres">
      <dgm:prSet presAssocID="{FE3479DA-123A-4D91-8942-963930661C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48EE311-F139-4A44-B60D-6C9050C98BEA}" type="presOf" srcId="{97E5B882-5867-4B72-8C50-AB143E78EB56}" destId="{E08577B0-65DE-41D3-BF30-1DB2A0BA9DF8}" srcOrd="0" destOrd="0" presId="urn:microsoft.com/office/officeart/2005/8/layout/matrix3"/>
    <dgm:cxn modelId="{F846CF32-2699-4C67-BB5E-4741BAA08990}" type="presOf" srcId="{FE3479DA-123A-4D91-8942-963930661CF7}" destId="{4A14D9F9-B668-472A-81A1-CB7FFEBA715C}" srcOrd="0" destOrd="0" presId="urn:microsoft.com/office/officeart/2005/8/layout/matrix3"/>
    <dgm:cxn modelId="{C4313C5D-C7C4-488A-88A1-AFB0C68E9AEF}" srcId="{FE3479DA-123A-4D91-8942-963930661CF7}" destId="{89094319-DD89-4A34-8EBA-F93DE143DB20}" srcOrd="2" destOrd="0" parTransId="{48F9DCDF-0572-4FCB-B79A-F37060E1538E}" sibTransId="{934EACEB-EB4A-4AD1-8232-22CD3E0D86AA}"/>
    <dgm:cxn modelId="{B6CEC669-3B93-4D5F-B9BF-2471AE3D71A4}" type="presOf" srcId="{F3D4E2DD-BB28-4449-A4C9-21A3B0DFEE85}" destId="{F8A02DD5-D3E1-4AE0-B810-5E7EAB627843}" srcOrd="0" destOrd="0" presId="urn:microsoft.com/office/officeart/2005/8/layout/matrix3"/>
    <dgm:cxn modelId="{09BD704A-F2C8-4C95-A7A1-0D5BC0F37EDE}" type="presOf" srcId="{922035C5-E907-477D-8920-369393DF656A}" destId="{10C77D5C-B887-460D-A5B8-AF69B9ACDDE8}" srcOrd="0" destOrd="0" presId="urn:microsoft.com/office/officeart/2005/8/layout/matrix3"/>
    <dgm:cxn modelId="{B901436D-8C1B-46BB-AA9C-3985B088064A}" srcId="{FE3479DA-123A-4D91-8942-963930661CF7}" destId="{97E5B882-5867-4B72-8C50-AB143E78EB56}" srcOrd="3" destOrd="0" parTransId="{46E19D0D-AD1F-4BE0-8D44-7B2269E6EE1E}" sibTransId="{99E19F99-3F0B-450F-A0FB-81522DF611B3}"/>
    <dgm:cxn modelId="{33461FAA-B6C7-4434-B656-0EB8A506DBA4}" type="presOf" srcId="{89094319-DD89-4A34-8EBA-F93DE143DB20}" destId="{6737A880-77FE-4A91-84B3-B6DECFEE32B8}" srcOrd="0" destOrd="0" presId="urn:microsoft.com/office/officeart/2005/8/layout/matrix3"/>
    <dgm:cxn modelId="{D34563DD-FD6D-491C-884C-2D02616B183A}" srcId="{FE3479DA-123A-4D91-8942-963930661CF7}" destId="{922035C5-E907-477D-8920-369393DF656A}" srcOrd="1" destOrd="0" parTransId="{22B64F83-DA4B-48DE-AA0E-906D017C8413}" sibTransId="{8FDD747D-78A8-4A14-A25C-93E3188D0678}"/>
    <dgm:cxn modelId="{A4AC75F7-8352-4617-B1C3-9BADAC9FAC5E}" srcId="{FE3479DA-123A-4D91-8942-963930661CF7}" destId="{F3D4E2DD-BB28-4449-A4C9-21A3B0DFEE85}" srcOrd="0" destOrd="0" parTransId="{C3D024B9-C323-49B9-85CC-90FF6741BB53}" sibTransId="{E0F3D9D0-7041-452D-A949-F6F460EC997C}"/>
    <dgm:cxn modelId="{5794D331-5B91-45C6-ACB5-77731DFB1DFC}" type="presParOf" srcId="{4A14D9F9-B668-472A-81A1-CB7FFEBA715C}" destId="{AAE9C125-D5F0-48F8-BF93-228023A21496}" srcOrd="0" destOrd="0" presId="urn:microsoft.com/office/officeart/2005/8/layout/matrix3"/>
    <dgm:cxn modelId="{66C2D8F7-DCA1-488B-BAD6-B1C6D88A4252}" type="presParOf" srcId="{4A14D9F9-B668-472A-81A1-CB7FFEBA715C}" destId="{F8A02DD5-D3E1-4AE0-B810-5E7EAB627843}" srcOrd="1" destOrd="0" presId="urn:microsoft.com/office/officeart/2005/8/layout/matrix3"/>
    <dgm:cxn modelId="{30238274-46F6-41F7-8F03-5556C9FD008E}" type="presParOf" srcId="{4A14D9F9-B668-472A-81A1-CB7FFEBA715C}" destId="{10C77D5C-B887-460D-A5B8-AF69B9ACDDE8}" srcOrd="2" destOrd="0" presId="urn:microsoft.com/office/officeart/2005/8/layout/matrix3"/>
    <dgm:cxn modelId="{FF17C756-782B-438B-B7EB-791C82D62916}" type="presParOf" srcId="{4A14D9F9-B668-472A-81A1-CB7FFEBA715C}" destId="{6737A880-77FE-4A91-84B3-B6DECFEE32B8}" srcOrd="3" destOrd="0" presId="urn:microsoft.com/office/officeart/2005/8/layout/matrix3"/>
    <dgm:cxn modelId="{D9429960-88F9-4347-A935-2F3F99A51A03}" type="presParOf" srcId="{4A14D9F9-B668-472A-81A1-CB7FFEBA715C}" destId="{E08577B0-65DE-41D3-BF30-1DB2A0BA9DF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6DEFD0-7BD0-4A87-9045-BD8DA038B1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7FC0E5-6152-4B16-926D-ABBF98490347}">
      <dgm:prSet/>
      <dgm:spPr/>
      <dgm:t>
        <a:bodyPr/>
        <a:lstStyle/>
        <a:p>
          <a:r>
            <a:rPr lang="en-US"/>
            <a:t>Module Infrarouge (Capteur de mouvement)</a:t>
          </a:r>
        </a:p>
      </dgm:t>
    </dgm:pt>
    <dgm:pt modelId="{06F39949-1CD2-4217-81D5-D36047C18914}" type="parTrans" cxnId="{AFFCEC04-867F-46A2-8FC3-BDAB8F0CB672}">
      <dgm:prSet/>
      <dgm:spPr/>
      <dgm:t>
        <a:bodyPr/>
        <a:lstStyle/>
        <a:p>
          <a:endParaRPr lang="en-US"/>
        </a:p>
      </dgm:t>
    </dgm:pt>
    <dgm:pt modelId="{0E4A2725-4425-4D9A-ACF7-CE53A36C2474}" type="sibTrans" cxnId="{AFFCEC04-867F-46A2-8FC3-BDAB8F0CB672}">
      <dgm:prSet/>
      <dgm:spPr/>
      <dgm:t>
        <a:bodyPr/>
        <a:lstStyle/>
        <a:p>
          <a:endParaRPr lang="en-US"/>
        </a:p>
      </dgm:t>
    </dgm:pt>
    <dgm:pt modelId="{A5A9896B-8124-42FD-A76C-F49292B35310}">
      <dgm:prSet/>
      <dgm:spPr/>
      <dgm:t>
        <a:bodyPr/>
        <a:lstStyle/>
        <a:p>
          <a:r>
            <a:rPr lang="en-US"/>
            <a:t>Panneaux Led</a:t>
          </a:r>
        </a:p>
      </dgm:t>
    </dgm:pt>
    <dgm:pt modelId="{637D790A-C499-4122-B66E-30A7471EC478}" type="parTrans" cxnId="{1EDE0B95-E8E4-44D7-83F6-B35D10281CEA}">
      <dgm:prSet/>
      <dgm:spPr/>
      <dgm:t>
        <a:bodyPr/>
        <a:lstStyle/>
        <a:p>
          <a:endParaRPr lang="en-US"/>
        </a:p>
      </dgm:t>
    </dgm:pt>
    <dgm:pt modelId="{A6921E0E-BF17-4C51-8960-CEE8F544EB68}" type="sibTrans" cxnId="{1EDE0B95-E8E4-44D7-83F6-B35D10281CEA}">
      <dgm:prSet/>
      <dgm:spPr/>
      <dgm:t>
        <a:bodyPr/>
        <a:lstStyle/>
        <a:p>
          <a:endParaRPr lang="en-US"/>
        </a:p>
      </dgm:t>
    </dgm:pt>
    <dgm:pt modelId="{96858830-EA61-4615-9862-9C7250641F53}">
      <dgm:prSet/>
      <dgm:spPr/>
      <dgm:t>
        <a:bodyPr/>
        <a:lstStyle/>
        <a:p>
          <a:r>
            <a:rPr lang="en-US"/>
            <a:t>Code (Pour l'Arduino Uno)</a:t>
          </a:r>
        </a:p>
      </dgm:t>
    </dgm:pt>
    <dgm:pt modelId="{78427C31-0127-4355-8A6A-82C516BE94AE}" type="parTrans" cxnId="{15EEAE9B-8EB0-486C-BDFA-E275866B4798}">
      <dgm:prSet/>
      <dgm:spPr/>
      <dgm:t>
        <a:bodyPr/>
        <a:lstStyle/>
        <a:p>
          <a:endParaRPr lang="en-US"/>
        </a:p>
      </dgm:t>
    </dgm:pt>
    <dgm:pt modelId="{859502ED-775D-401C-9D49-21173138DA1C}" type="sibTrans" cxnId="{15EEAE9B-8EB0-486C-BDFA-E275866B4798}">
      <dgm:prSet/>
      <dgm:spPr/>
      <dgm:t>
        <a:bodyPr/>
        <a:lstStyle/>
        <a:p>
          <a:endParaRPr lang="en-US"/>
        </a:p>
      </dgm:t>
    </dgm:pt>
    <dgm:pt modelId="{495A5327-57B2-424D-9A03-6DBD2D1CD425}" type="pres">
      <dgm:prSet presAssocID="{A46DEFD0-7BD0-4A87-9045-BD8DA038B16C}" presName="root" presStyleCnt="0">
        <dgm:presLayoutVars>
          <dgm:dir/>
          <dgm:resizeHandles val="exact"/>
        </dgm:presLayoutVars>
      </dgm:prSet>
      <dgm:spPr/>
    </dgm:pt>
    <dgm:pt modelId="{2ED42854-8314-4A6E-BE9D-8AB45339CAEC}" type="pres">
      <dgm:prSet presAssocID="{8F7FC0E5-6152-4B16-926D-ABBF98490347}" presName="compNode" presStyleCnt="0"/>
      <dgm:spPr/>
    </dgm:pt>
    <dgm:pt modelId="{4A1FF950-48A4-46F5-9E3F-C0FD4EFE7783}" type="pres">
      <dgm:prSet presAssocID="{8F7FC0E5-6152-4B16-926D-ABBF98490347}" presName="bgRect" presStyleLbl="bgShp" presStyleIdx="0" presStyleCnt="3"/>
      <dgm:spPr/>
    </dgm:pt>
    <dgm:pt modelId="{EE4C390B-7CBF-41F0-960F-A56FDE40437C}" type="pres">
      <dgm:prSet presAssocID="{8F7FC0E5-6152-4B16-926D-ABBF984903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ande vocale"/>
        </a:ext>
      </dgm:extLst>
    </dgm:pt>
    <dgm:pt modelId="{02AF1324-C0FE-47A6-BB0F-2BD695A04229}" type="pres">
      <dgm:prSet presAssocID="{8F7FC0E5-6152-4B16-926D-ABBF98490347}" presName="spaceRect" presStyleCnt="0"/>
      <dgm:spPr/>
    </dgm:pt>
    <dgm:pt modelId="{5B80E9D7-5EDA-4EBA-8D46-CF87C866DD7E}" type="pres">
      <dgm:prSet presAssocID="{8F7FC0E5-6152-4B16-926D-ABBF98490347}" presName="parTx" presStyleLbl="revTx" presStyleIdx="0" presStyleCnt="3">
        <dgm:presLayoutVars>
          <dgm:chMax val="0"/>
          <dgm:chPref val="0"/>
        </dgm:presLayoutVars>
      </dgm:prSet>
      <dgm:spPr/>
    </dgm:pt>
    <dgm:pt modelId="{B1E8C9ED-5E4E-40F0-BD0D-27AA23BF4C94}" type="pres">
      <dgm:prSet presAssocID="{0E4A2725-4425-4D9A-ACF7-CE53A36C2474}" presName="sibTrans" presStyleCnt="0"/>
      <dgm:spPr/>
    </dgm:pt>
    <dgm:pt modelId="{4DBBA078-0353-4489-98C7-9756419C23D9}" type="pres">
      <dgm:prSet presAssocID="{A5A9896B-8124-42FD-A76C-F49292B35310}" presName="compNode" presStyleCnt="0"/>
      <dgm:spPr/>
    </dgm:pt>
    <dgm:pt modelId="{40457EB3-018E-4099-8E19-EA2205C7298F}" type="pres">
      <dgm:prSet presAssocID="{A5A9896B-8124-42FD-A76C-F49292B35310}" presName="bgRect" presStyleLbl="bgShp" presStyleIdx="1" presStyleCnt="3"/>
      <dgm:spPr/>
    </dgm:pt>
    <dgm:pt modelId="{EA9DA846-FD9D-44E6-9A98-62F23486BDA2}" type="pres">
      <dgm:prSet presAssocID="{A5A9896B-8124-42FD-A76C-F49292B353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blicité"/>
        </a:ext>
      </dgm:extLst>
    </dgm:pt>
    <dgm:pt modelId="{732BBC69-AE5E-4440-B17C-654A3DFA461C}" type="pres">
      <dgm:prSet presAssocID="{A5A9896B-8124-42FD-A76C-F49292B35310}" presName="spaceRect" presStyleCnt="0"/>
      <dgm:spPr/>
    </dgm:pt>
    <dgm:pt modelId="{C6E90C13-D7BB-469A-B3D8-C511117C919B}" type="pres">
      <dgm:prSet presAssocID="{A5A9896B-8124-42FD-A76C-F49292B35310}" presName="parTx" presStyleLbl="revTx" presStyleIdx="1" presStyleCnt="3">
        <dgm:presLayoutVars>
          <dgm:chMax val="0"/>
          <dgm:chPref val="0"/>
        </dgm:presLayoutVars>
      </dgm:prSet>
      <dgm:spPr/>
    </dgm:pt>
    <dgm:pt modelId="{2360F555-BE24-4FFF-B0CD-E05384FEB059}" type="pres">
      <dgm:prSet presAssocID="{A6921E0E-BF17-4C51-8960-CEE8F544EB68}" presName="sibTrans" presStyleCnt="0"/>
      <dgm:spPr/>
    </dgm:pt>
    <dgm:pt modelId="{52FA7BC2-F365-4495-9FEA-39E4C1795F7C}" type="pres">
      <dgm:prSet presAssocID="{96858830-EA61-4615-9862-9C7250641F53}" presName="compNode" presStyleCnt="0"/>
      <dgm:spPr/>
    </dgm:pt>
    <dgm:pt modelId="{042E517E-C229-43FC-8D8C-6812856A2006}" type="pres">
      <dgm:prSet presAssocID="{96858830-EA61-4615-9862-9C7250641F53}" presName="bgRect" presStyleLbl="bgShp" presStyleIdx="2" presStyleCnt="3"/>
      <dgm:spPr/>
    </dgm:pt>
    <dgm:pt modelId="{141DD147-8473-4F15-B118-545B7369098E}" type="pres">
      <dgm:prSet presAssocID="{96858830-EA61-4615-9862-9C7250641F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eur"/>
        </a:ext>
      </dgm:extLst>
    </dgm:pt>
    <dgm:pt modelId="{B6714F89-FB1F-42E5-AFE7-0DE8C41E5DD0}" type="pres">
      <dgm:prSet presAssocID="{96858830-EA61-4615-9862-9C7250641F53}" presName="spaceRect" presStyleCnt="0"/>
      <dgm:spPr/>
    </dgm:pt>
    <dgm:pt modelId="{52C51870-ACA9-48CD-B609-338BD92216AC}" type="pres">
      <dgm:prSet presAssocID="{96858830-EA61-4615-9862-9C7250641F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FFCEC04-867F-46A2-8FC3-BDAB8F0CB672}" srcId="{A46DEFD0-7BD0-4A87-9045-BD8DA038B16C}" destId="{8F7FC0E5-6152-4B16-926D-ABBF98490347}" srcOrd="0" destOrd="0" parTransId="{06F39949-1CD2-4217-81D5-D36047C18914}" sibTransId="{0E4A2725-4425-4D9A-ACF7-CE53A36C2474}"/>
    <dgm:cxn modelId="{6B9C606A-A045-48BA-9134-747E9D7D732E}" type="presOf" srcId="{96858830-EA61-4615-9862-9C7250641F53}" destId="{52C51870-ACA9-48CD-B609-338BD92216AC}" srcOrd="0" destOrd="0" presId="urn:microsoft.com/office/officeart/2018/2/layout/IconVerticalSolidList"/>
    <dgm:cxn modelId="{0187A774-BC02-4633-A02B-5B2A2FB3204C}" type="presOf" srcId="{8F7FC0E5-6152-4B16-926D-ABBF98490347}" destId="{5B80E9D7-5EDA-4EBA-8D46-CF87C866DD7E}" srcOrd="0" destOrd="0" presId="urn:microsoft.com/office/officeart/2018/2/layout/IconVerticalSolidList"/>
    <dgm:cxn modelId="{1A44725A-E6C9-4E80-8D51-48F0BBB8200C}" type="presOf" srcId="{A46DEFD0-7BD0-4A87-9045-BD8DA038B16C}" destId="{495A5327-57B2-424D-9A03-6DBD2D1CD425}" srcOrd="0" destOrd="0" presId="urn:microsoft.com/office/officeart/2018/2/layout/IconVerticalSolidList"/>
    <dgm:cxn modelId="{8AE5858F-F012-497F-B659-38093246E595}" type="presOf" srcId="{A5A9896B-8124-42FD-A76C-F49292B35310}" destId="{C6E90C13-D7BB-469A-B3D8-C511117C919B}" srcOrd="0" destOrd="0" presId="urn:microsoft.com/office/officeart/2018/2/layout/IconVerticalSolidList"/>
    <dgm:cxn modelId="{1EDE0B95-E8E4-44D7-83F6-B35D10281CEA}" srcId="{A46DEFD0-7BD0-4A87-9045-BD8DA038B16C}" destId="{A5A9896B-8124-42FD-A76C-F49292B35310}" srcOrd="1" destOrd="0" parTransId="{637D790A-C499-4122-B66E-30A7471EC478}" sibTransId="{A6921E0E-BF17-4C51-8960-CEE8F544EB68}"/>
    <dgm:cxn modelId="{15EEAE9B-8EB0-486C-BDFA-E275866B4798}" srcId="{A46DEFD0-7BD0-4A87-9045-BD8DA038B16C}" destId="{96858830-EA61-4615-9862-9C7250641F53}" srcOrd="2" destOrd="0" parTransId="{78427C31-0127-4355-8A6A-82C516BE94AE}" sibTransId="{859502ED-775D-401C-9D49-21173138DA1C}"/>
    <dgm:cxn modelId="{BEA30DBC-7A08-4528-9D31-E5A58F50CE57}" type="presParOf" srcId="{495A5327-57B2-424D-9A03-6DBD2D1CD425}" destId="{2ED42854-8314-4A6E-BE9D-8AB45339CAEC}" srcOrd="0" destOrd="0" presId="urn:microsoft.com/office/officeart/2018/2/layout/IconVerticalSolidList"/>
    <dgm:cxn modelId="{445525FD-8E1D-4A6B-B431-2696C89B863B}" type="presParOf" srcId="{2ED42854-8314-4A6E-BE9D-8AB45339CAEC}" destId="{4A1FF950-48A4-46F5-9E3F-C0FD4EFE7783}" srcOrd="0" destOrd="0" presId="urn:microsoft.com/office/officeart/2018/2/layout/IconVerticalSolidList"/>
    <dgm:cxn modelId="{CE7BE47E-8AF1-4E92-9541-96764055FDF1}" type="presParOf" srcId="{2ED42854-8314-4A6E-BE9D-8AB45339CAEC}" destId="{EE4C390B-7CBF-41F0-960F-A56FDE40437C}" srcOrd="1" destOrd="0" presId="urn:microsoft.com/office/officeart/2018/2/layout/IconVerticalSolidList"/>
    <dgm:cxn modelId="{E22E3FD0-C05A-46B5-AADB-1049C5C4D74D}" type="presParOf" srcId="{2ED42854-8314-4A6E-BE9D-8AB45339CAEC}" destId="{02AF1324-C0FE-47A6-BB0F-2BD695A04229}" srcOrd="2" destOrd="0" presId="urn:microsoft.com/office/officeart/2018/2/layout/IconVerticalSolidList"/>
    <dgm:cxn modelId="{7F423A5E-1F86-48BC-A809-0D4BBF2565A0}" type="presParOf" srcId="{2ED42854-8314-4A6E-BE9D-8AB45339CAEC}" destId="{5B80E9D7-5EDA-4EBA-8D46-CF87C866DD7E}" srcOrd="3" destOrd="0" presId="urn:microsoft.com/office/officeart/2018/2/layout/IconVerticalSolidList"/>
    <dgm:cxn modelId="{39771EDD-F026-41E4-9291-A3ED2C457F34}" type="presParOf" srcId="{495A5327-57B2-424D-9A03-6DBD2D1CD425}" destId="{B1E8C9ED-5E4E-40F0-BD0D-27AA23BF4C94}" srcOrd="1" destOrd="0" presId="urn:microsoft.com/office/officeart/2018/2/layout/IconVerticalSolidList"/>
    <dgm:cxn modelId="{C3AC3B97-5160-488E-AB85-A55BD4D546FE}" type="presParOf" srcId="{495A5327-57B2-424D-9A03-6DBD2D1CD425}" destId="{4DBBA078-0353-4489-98C7-9756419C23D9}" srcOrd="2" destOrd="0" presId="urn:microsoft.com/office/officeart/2018/2/layout/IconVerticalSolidList"/>
    <dgm:cxn modelId="{68A67910-6347-4EE0-9E53-635E1B270341}" type="presParOf" srcId="{4DBBA078-0353-4489-98C7-9756419C23D9}" destId="{40457EB3-018E-4099-8E19-EA2205C7298F}" srcOrd="0" destOrd="0" presId="urn:microsoft.com/office/officeart/2018/2/layout/IconVerticalSolidList"/>
    <dgm:cxn modelId="{98FAB4A5-84B2-4F63-89BF-D84D7F78646B}" type="presParOf" srcId="{4DBBA078-0353-4489-98C7-9756419C23D9}" destId="{EA9DA846-FD9D-44E6-9A98-62F23486BDA2}" srcOrd="1" destOrd="0" presId="urn:microsoft.com/office/officeart/2018/2/layout/IconVerticalSolidList"/>
    <dgm:cxn modelId="{55D0E563-8E28-42DC-B95D-AEE6C5AABBC3}" type="presParOf" srcId="{4DBBA078-0353-4489-98C7-9756419C23D9}" destId="{732BBC69-AE5E-4440-B17C-654A3DFA461C}" srcOrd="2" destOrd="0" presId="urn:microsoft.com/office/officeart/2018/2/layout/IconVerticalSolidList"/>
    <dgm:cxn modelId="{1CDCD002-2CE5-4667-8DCD-15F119FE3F86}" type="presParOf" srcId="{4DBBA078-0353-4489-98C7-9756419C23D9}" destId="{C6E90C13-D7BB-469A-B3D8-C511117C919B}" srcOrd="3" destOrd="0" presId="urn:microsoft.com/office/officeart/2018/2/layout/IconVerticalSolidList"/>
    <dgm:cxn modelId="{2F740488-BC95-47F9-9EE2-35CDA27A16BD}" type="presParOf" srcId="{495A5327-57B2-424D-9A03-6DBD2D1CD425}" destId="{2360F555-BE24-4FFF-B0CD-E05384FEB059}" srcOrd="3" destOrd="0" presId="urn:microsoft.com/office/officeart/2018/2/layout/IconVerticalSolidList"/>
    <dgm:cxn modelId="{BFA37719-ACAF-4463-886B-E731C3202114}" type="presParOf" srcId="{495A5327-57B2-424D-9A03-6DBD2D1CD425}" destId="{52FA7BC2-F365-4495-9FEA-39E4C1795F7C}" srcOrd="4" destOrd="0" presId="urn:microsoft.com/office/officeart/2018/2/layout/IconVerticalSolidList"/>
    <dgm:cxn modelId="{0D2CC7CE-5553-4991-B0E5-C395DA9EF850}" type="presParOf" srcId="{52FA7BC2-F365-4495-9FEA-39E4C1795F7C}" destId="{042E517E-C229-43FC-8D8C-6812856A2006}" srcOrd="0" destOrd="0" presId="urn:microsoft.com/office/officeart/2018/2/layout/IconVerticalSolidList"/>
    <dgm:cxn modelId="{72045657-BBCA-4B9E-94D3-47A66DD41F82}" type="presParOf" srcId="{52FA7BC2-F365-4495-9FEA-39E4C1795F7C}" destId="{141DD147-8473-4F15-B118-545B7369098E}" srcOrd="1" destOrd="0" presId="urn:microsoft.com/office/officeart/2018/2/layout/IconVerticalSolidList"/>
    <dgm:cxn modelId="{A1EC1643-D309-484E-9DFA-CF7CC769A167}" type="presParOf" srcId="{52FA7BC2-F365-4495-9FEA-39E4C1795F7C}" destId="{B6714F89-FB1F-42E5-AFE7-0DE8C41E5DD0}" srcOrd="2" destOrd="0" presId="urn:microsoft.com/office/officeart/2018/2/layout/IconVerticalSolidList"/>
    <dgm:cxn modelId="{3380E945-0AD0-4D12-AE26-241C46966F9C}" type="presParOf" srcId="{52FA7BC2-F365-4495-9FEA-39E4C1795F7C}" destId="{52C51870-ACA9-48CD-B609-338BD92216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54724-D4F7-4E5A-9B96-9909C4D090FA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A285A-EE76-4C24-A147-355B4465AD7C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Moi</a:t>
          </a:r>
          <a:endParaRPr lang="en-US" sz="6500" kern="1200"/>
        </a:p>
      </dsp:txBody>
      <dsp:txXfrm>
        <a:off x="1007221" y="627745"/>
        <a:ext cx="1937228" cy="1937228"/>
      </dsp:txXfrm>
    </dsp:sp>
    <dsp:sp modelId="{E6BE9DBF-4FC8-42EE-95A6-FCA2A24666F3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Lui </a:t>
          </a:r>
          <a:endParaRPr lang="en-US" sz="6500" kern="1200"/>
        </a:p>
      </dsp:txBody>
      <dsp:txXfrm>
        <a:off x="3319190" y="627745"/>
        <a:ext cx="1937228" cy="1937228"/>
      </dsp:txXfrm>
    </dsp:sp>
    <dsp:sp modelId="{E7FFF6C1-EC22-41DD-B9B3-3EEEE24425D8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Lui</a:t>
          </a:r>
          <a:endParaRPr lang="en-US" sz="6500" kern="1200"/>
        </a:p>
      </dsp:txBody>
      <dsp:txXfrm>
        <a:off x="1007221" y="2939714"/>
        <a:ext cx="1937228" cy="1937228"/>
      </dsp:txXfrm>
    </dsp:sp>
    <dsp:sp modelId="{A4001D90-905A-4DEA-9F01-5D3DE4D87E0E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Eux</a:t>
          </a:r>
          <a:endParaRPr lang="en-US" sz="6500" kern="1200"/>
        </a:p>
      </dsp:txBody>
      <dsp:txXfrm>
        <a:off x="3319190" y="2939714"/>
        <a:ext cx="1937228" cy="1937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9C125-D5F0-48F8-BF93-228023A21496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02DD5-D3E1-4AE0-B810-5E7EAB627843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Fleury Jérémy</a:t>
          </a:r>
          <a:endParaRPr lang="en-US" sz="2500" kern="1200"/>
        </a:p>
      </dsp:txBody>
      <dsp:txXfrm>
        <a:off x="1007221" y="627745"/>
        <a:ext cx="1937228" cy="1937228"/>
      </dsp:txXfrm>
    </dsp:sp>
    <dsp:sp modelId="{10C77D5C-B887-460D-A5B8-AF69B9ACDDE8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Abohrera HUSSAIN</a:t>
          </a:r>
          <a:endParaRPr lang="en-US" sz="2500" kern="1200"/>
        </a:p>
      </dsp:txBody>
      <dsp:txXfrm>
        <a:off x="3319190" y="627745"/>
        <a:ext cx="1937228" cy="1937228"/>
      </dsp:txXfrm>
    </dsp:sp>
    <dsp:sp modelId="{6737A880-77FE-4A91-84B3-B6DECFEE32B8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John MONTEIRO</a:t>
          </a:r>
          <a:endParaRPr lang="en-US" sz="2500" kern="1200"/>
        </a:p>
      </dsp:txBody>
      <dsp:txXfrm>
        <a:off x="1007221" y="2939714"/>
        <a:ext cx="1937228" cy="1937228"/>
      </dsp:txXfrm>
    </dsp:sp>
    <dsp:sp modelId="{E08577B0-65DE-41D3-BF30-1DB2A0BA9DF8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Salah-eddine RIZKI et Hamza NEMMOUR</a:t>
          </a:r>
          <a:br>
            <a:rPr lang="fr-FR" sz="2500" kern="1200"/>
          </a:br>
          <a:endParaRPr lang="en-US" sz="2500" kern="1200"/>
        </a:p>
      </dsp:txBody>
      <dsp:txXfrm>
        <a:off x="3319190" y="2939714"/>
        <a:ext cx="1937228" cy="1937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FF950-48A4-46F5-9E3F-C0FD4EFE7783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C390B-7CBF-41F0-960F-A56FDE40437C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E9D7-5EDA-4EBA-8D46-CF87C866DD7E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Module Infrarouge (Capteur de mouvement)</a:t>
          </a:r>
        </a:p>
      </dsp:txBody>
      <dsp:txXfrm>
        <a:off x="1816103" y="671"/>
        <a:ext cx="4447536" cy="1572384"/>
      </dsp:txXfrm>
    </dsp:sp>
    <dsp:sp modelId="{40457EB3-018E-4099-8E19-EA2205C7298F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DA846-FD9D-44E6-9A98-62F23486BDA2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90C13-D7BB-469A-B3D8-C511117C919B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Panneaux Led</a:t>
          </a:r>
        </a:p>
      </dsp:txBody>
      <dsp:txXfrm>
        <a:off x="1816103" y="1966151"/>
        <a:ext cx="4447536" cy="1572384"/>
      </dsp:txXfrm>
    </dsp:sp>
    <dsp:sp modelId="{042E517E-C229-43FC-8D8C-6812856A2006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DD147-8473-4F15-B118-545B7369098E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51870-ACA9-48CD-B609-338BD92216AC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Code (Pour l'Arduino Uno)</a:t>
          </a:r>
        </a:p>
      </dsp:txBody>
      <dsp:txXfrm>
        <a:off x="1816103" y="3931632"/>
        <a:ext cx="4447536" cy="157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E0A6FD2-F19F-2572-4FBA-DDC606791E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79E9BDB-199A-BF31-B638-B50645DB02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8108C-E80A-49DB-9CF9-7E4AD201357B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39DFFF-7CCC-EF69-6B7F-41B23FAE7C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D5CB30-DDFE-41DB-7608-7527C648CD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C708D-4C06-44EF-83F5-A644C16D7A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8132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13A86-C3FB-473D-8AF3-705EE5C1B4B9}" type="datetimeFigureOut">
              <a:rPr lang="fr-FR" smtClean="0"/>
              <a:t>14/09/2022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C5E04-1874-4626-9512-779032DC46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6350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CB6E8-E1A3-4FAB-9EA3-C83DC96D1485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1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D4DE-3138-4659-86EF-F5FD452BB411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5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31C6-C6DD-4B7D-8D7D-0E10B872EBBD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6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3B78-8CF0-4349-B7DE-3618793945F9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5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9F1A-6439-4361-A961-004FAC758263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7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3333-6671-4452-92C4-51740EDA018A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5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5BA3-8B00-4F91-82A9-A3DADD922F9A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60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99EF-0064-441B-B499-2C9E4A10BA90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1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F178-7643-4318-85C1-2510CC6750CD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0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63B5B-0D32-43FD-AF8A-F9DBAD5DA81E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0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648-2FEA-4475-A33D-EE1A52F8429D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1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7B455-FA6C-43C9-BC75-5977BC7FAB58}" type="datetime1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3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ea typeface="+mj-lt"/>
                <a:cs typeface="+mj-lt"/>
              </a:rPr>
              <a:t>Présentation :</a:t>
            </a:r>
            <a:endParaRPr lang="fr-FR" dirty="0"/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C98920-8A49-54F6-0D6D-4A9F25FF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2506" y="2759795"/>
            <a:ext cx="16602973" cy="305637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9996EF6-A417-37A5-4C80-B56F12F3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8309" y="6309302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  <p:pic>
        <p:nvPicPr>
          <p:cNvPr id="2052" name="Picture 4" descr="Résultat d’images pour ensea">
            <a:extLst>
              <a:ext uri="{FF2B5EF4-FFF2-40B4-BE49-F238E27FC236}">
                <a16:creationId xmlns:a16="http://schemas.microsoft.com/office/drawing/2014/main" id="{EF78ED55-988E-8532-7F88-4A5CE3A4F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504F9-F898-3F87-A262-F736C475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5400" dirty="0">
                <a:cs typeface="Calibri Light"/>
              </a:rPr>
              <a:t>J'ai une idée !</a:t>
            </a:r>
          </a:p>
        </p:txBody>
      </p:sp>
      <p:pic>
        <p:nvPicPr>
          <p:cNvPr id="4" name="Image 4" descr="Une image contenant texte, lumière&#10;&#10;Description générée automatiquement">
            <a:extLst>
              <a:ext uri="{FF2B5EF4-FFF2-40B4-BE49-F238E27FC236}">
                <a16:creationId xmlns:a16="http://schemas.microsoft.com/office/drawing/2014/main" id="{1F028757-E276-ACD0-66CC-980C28E4B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189C429-142D-9BC3-ABD3-51E47E60D4C8}"/>
              </a:ext>
            </a:extLst>
          </p:cNvPr>
          <p:cNvSpPr txBox="1"/>
          <p:nvPr/>
        </p:nvSpPr>
        <p:spPr>
          <a:xfrm>
            <a:off x="257174" y="3810000"/>
            <a:ext cx="54673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dirty="0">
                <a:cs typeface="Calibri"/>
              </a:rPr>
              <a:t>Je vais faire appel à L'</a:t>
            </a:r>
            <a:r>
              <a:rPr lang="fr-FR" sz="4400" dirty="0">
                <a:solidFill>
                  <a:srgbClr val="FF0000"/>
                </a:solidFill>
                <a:cs typeface="Calibri"/>
              </a:rPr>
              <a:t>ENSEA</a:t>
            </a:r>
            <a:r>
              <a:rPr lang="fr-FR" sz="4400" dirty="0">
                <a:cs typeface="Calibri"/>
              </a:rPr>
              <a:t> !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1EC2B8-D0D7-24AD-9DFB-CF1B5F6C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4" descr="Résultat d’images pour ensea">
            <a:extLst>
              <a:ext uri="{FF2B5EF4-FFF2-40B4-BE49-F238E27FC236}">
                <a16:creationId xmlns:a16="http://schemas.microsoft.com/office/drawing/2014/main" id="{3F052F97-D2DD-64BE-1D87-C3F37917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492" y="6271220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40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AAD65-3F65-A4E6-F33B-6E3B82C5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683" y="918746"/>
            <a:ext cx="6781800" cy="1338696"/>
          </a:xfrm>
        </p:spPr>
        <p:txBody>
          <a:bodyPr>
            <a:noAutofit/>
          </a:bodyPr>
          <a:lstStyle/>
          <a:p>
            <a:pPr algn="ctr"/>
            <a:r>
              <a:rPr lang="fr-FR" sz="5400" dirty="0">
                <a:cs typeface="Calibri Light"/>
              </a:rPr>
              <a:t>J'ai une équipe de rêve pour toi !</a:t>
            </a: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CAD2533-5810-BABB-D458-D2A76F5FE315}"/>
              </a:ext>
            </a:extLst>
          </p:cNvPr>
          <p:cNvSpPr txBox="1">
            <a:spLocks/>
          </p:cNvSpPr>
          <p:nvPr/>
        </p:nvSpPr>
        <p:spPr>
          <a:xfrm>
            <a:off x="4728634" y="3429000"/>
            <a:ext cx="6781800" cy="1338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dirty="0">
                <a:cs typeface="Calibri Light"/>
              </a:rPr>
              <a:t>Ils vont te faire un détecteur de mouvement !</a:t>
            </a:r>
          </a:p>
        </p:txBody>
      </p:sp>
      <p:pic>
        <p:nvPicPr>
          <p:cNvPr id="1026" name="Picture 2" descr="École nationale supérieure de l'électronique et de ses applications —  Wikipédia">
            <a:extLst>
              <a:ext uri="{FF2B5EF4-FFF2-40B4-BE49-F238E27FC236}">
                <a16:creationId xmlns:a16="http://schemas.microsoft.com/office/drawing/2014/main" id="{9089D779-8E18-D8A2-CD74-B458E5E85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8" y="1820395"/>
            <a:ext cx="3044638" cy="34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04CA01-4435-2CA5-22C0-FAF630DD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4" descr="Résultat d’images pour ensea">
            <a:extLst>
              <a:ext uri="{FF2B5EF4-FFF2-40B4-BE49-F238E27FC236}">
                <a16:creationId xmlns:a16="http://schemas.microsoft.com/office/drawing/2014/main" id="{268D0FCF-0F6B-1C62-9840-88864C21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1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ACEC0C-75AC-0168-07B0-9CF754EA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591056"/>
            <a:ext cx="3374136" cy="5567891"/>
          </a:xfrm>
        </p:spPr>
        <p:txBody>
          <a:bodyPr>
            <a:normAutofit/>
          </a:bodyPr>
          <a:lstStyle/>
          <a:p>
            <a:r>
              <a:rPr lang="fr-FR" sz="5200">
                <a:cs typeface="Calibri Light"/>
              </a:rPr>
              <a:t>Notre équipe de génie !</a:t>
            </a:r>
            <a:endParaRPr lang="fr-FR" sz="52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F244DA2-EF21-50A0-4E08-F08ED172F1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54666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B2C8B86-78F0-CB20-31BD-65C36FF8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C5985FF5-26E3-DF2E-B258-3A78A69CC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300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ACEC0C-75AC-0168-07B0-9CF754EA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fr-FR" sz="5200" dirty="0">
                <a:cs typeface="Calibri Light"/>
              </a:rPr>
              <a:t>Notre équipe!</a:t>
            </a:r>
            <a:endParaRPr lang="fr-FR" sz="5200" dirty="0"/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DE043BFD-A19D-6A68-8EBE-A011EAE86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50762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4F44BB-35B9-DFCF-5BA3-CD5A5C22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C3DA568E-78BB-8D83-B270-6B96646A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6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127852-61FD-EF0C-FFCC-C9A271A6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41" y="620392"/>
            <a:ext cx="3808268" cy="55046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6000">
                <a:solidFill>
                  <a:schemeClr val="bg1"/>
                </a:solidFill>
                <a:cs typeface="Calibri Light"/>
              </a:rPr>
              <a:t>Nos objectifs !</a:t>
            </a:r>
            <a:endParaRPr lang="fr-FR" sz="600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58772C05-DA01-DCBF-96B5-8858DF9C4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67660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0FC1F8-8B8C-251A-51C3-BDFE2343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23139808-1169-2E7A-EAD7-31689EAF7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62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8E1E5-565B-D3F7-9E34-DED4BDDE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fr-FR" dirty="0">
                <a:cs typeface="Calibri Light"/>
              </a:rPr>
              <a:t>Voici un capteur de mouvement ! </a:t>
            </a:r>
            <a:endParaRPr lang="fr-FR" dirty="0"/>
          </a:p>
        </p:txBody>
      </p:sp>
      <p:pic>
        <p:nvPicPr>
          <p:cNvPr id="4" name="Image 4" descr="Une image contenant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90B15352-819C-D830-F887-35452A2E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1" r="654"/>
          <a:stretch/>
        </p:blipFill>
        <p:spPr>
          <a:xfrm>
            <a:off x="-2256" y="-763"/>
            <a:ext cx="4635571" cy="6857990"/>
          </a:xfrm>
          <a:prstGeom prst="rect">
            <a:avLst/>
          </a:prstGeom>
          <a:effectLst/>
        </p:spPr>
      </p:pic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B1CEC47C-5942-0900-DC3C-0050FDB17BD1}"/>
              </a:ext>
            </a:extLst>
          </p:cNvPr>
          <p:cNvCxnSpPr/>
          <p:nvPr/>
        </p:nvCxnSpPr>
        <p:spPr>
          <a:xfrm flipH="1" flipV="1">
            <a:off x="2697971" y="2642659"/>
            <a:ext cx="2842684" cy="270933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6F8F8FB-32C1-EE9A-B05D-B1795049C294}"/>
              </a:ext>
            </a:extLst>
          </p:cNvPr>
          <p:cNvSpPr/>
          <p:nvPr/>
        </p:nvSpPr>
        <p:spPr>
          <a:xfrm>
            <a:off x="2332171" y="2185783"/>
            <a:ext cx="331250" cy="5217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D5F9CDA1-7DB7-5819-9ED3-EF4A006C2A32}"/>
              </a:ext>
            </a:extLst>
          </p:cNvPr>
          <p:cNvCxnSpPr/>
          <p:nvPr/>
        </p:nvCxnSpPr>
        <p:spPr>
          <a:xfrm flipH="1" flipV="1">
            <a:off x="2226129" y="2781301"/>
            <a:ext cx="2993571" cy="838200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0F8CAB8-8117-7901-5876-81D6BC6796E7}"/>
              </a:ext>
            </a:extLst>
          </p:cNvPr>
          <p:cNvSpPr/>
          <p:nvPr/>
        </p:nvSpPr>
        <p:spPr>
          <a:xfrm>
            <a:off x="1933574" y="2173061"/>
            <a:ext cx="293916" cy="6858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033775-C20D-8A97-EB5A-93E653018915}"/>
              </a:ext>
            </a:extLst>
          </p:cNvPr>
          <p:cNvSpPr txBox="1"/>
          <p:nvPr/>
        </p:nvSpPr>
        <p:spPr>
          <a:xfrm>
            <a:off x="5598522" y="2706189"/>
            <a:ext cx="4088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 err="1">
                <a:cs typeface="Calibri"/>
              </a:rPr>
              <a:t>Alimention</a:t>
            </a:r>
            <a:r>
              <a:rPr lang="fr-FR" sz="2400" dirty="0">
                <a:cs typeface="Calibri"/>
              </a:rPr>
              <a:t> 3,3 V Par l'Arduino</a:t>
            </a:r>
            <a:endParaRPr lang="fr-FR" sz="2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437444-2AAA-F252-FFC7-6B94D796AD5A}"/>
              </a:ext>
            </a:extLst>
          </p:cNvPr>
          <p:cNvSpPr txBox="1"/>
          <p:nvPr/>
        </p:nvSpPr>
        <p:spPr>
          <a:xfrm>
            <a:off x="5594168" y="3423557"/>
            <a:ext cx="40889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cs typeface="Calibri"/>
              </a:rPr>
              <a:t>Port Signal</a:t>
            </a:r>
            <a:endParaRPr lang="fr-FR" sz="2400">
              <a:cs typeface="Calibri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7B3BB1-933E-5CE8-77F8-CE6838A9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C4112A57-8038-7A09-CA88-B1A8B730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18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F58700E-E1D3-577C-3545-339D82E5C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08" y="471954"/>
            <a:ext cx="11309062" cy="569576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5DF2B8-5527-A059-1D55-39185CED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54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593D73-F1BC-A56B-B421-201B53CB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31304D51-C4D7-194B-06EB-F2E7124C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0BAE1E-DA25-A5B4-4F63-7C9658EC8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8247" y="857250"/>
            <a:ext cx="6079694" cy="51435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BCD5D8F-170E-BBEF-D1F7-79E2ED946E9F}"/>
              </a:ext>
            </a:extLst>
          </p:cNvPr>
          <p:cNvSpPr/>
          <p:nvPr/>
        </p:nvSpPr>
        <p:spPr>
          <a:xfrm>
            <a:off x="4885765" y="1927412"/>
            <a:ext cx="1147482" cy="83371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6CCC2D5-CCB3-935A-FE5C-B5656C838D1E}"/>
              </a:ext>
            </a:extLst>
          </p:cNvPr>
          <p:cNvSpPr/>
          <p:nvPr/>
        </p:nvSpPr>
        <p:spPr>
          <a:xfrm>
            <a:off x="3416114" y="2366682"/>
            <a:ext cx="1147482" cy="9995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2925CF9-F76C-CB15-3643-1FA65068F585}"/>
              </a:ext>
            </a:extLst>
          </p:cNvPr>
          <p:cNvSpPr/>
          <p:nvPr/>
        </p:nvSpPr>
        <p:spPr>
          <a:xfrm>
            <a:off x="4733367" y="2949388"/>
            <a:ext cx="1945340" cy="22232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53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E96B9-47BE-9589-4604-A1C316AB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5400" dirty="0">
                <a:cs typeface="Calibri Light"/>
              </a:rPr>
              <a:t>PTDR C KOI CA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64E0DC-E613-5679-60B4-B0FB236FB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613CA5-3D37-A262-A607-2C3D41F0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60C018A5-6808-A120-AC9F-62315F7E7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44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EF029-AA42-723E-9A31-22AA353A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fr-FR" dirty="0">
                <a:cs typeface="Calibri Light"/>
              </a:rPr>
              <a:t>Faisons </a:t>
            </a:r>
            <a:r>
              <a:rPr lang="fr-FR">
                <a:cs typeface="Calibri Light"/>
              </a:rPr>
              <a:t>Mieux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F32090-7126-F835-7EDF-78864DF55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cs typeface="Calibri"/>
              </a:rPr>
              <a:t>Consomme</a:t>
            </a:r>
            <a:r>
              <a:rPr lang="en-US" sz="2000" dirty="0">
                <a:cs typeface="Calibri"/>
              </a:rPr>
              <a:t> 0.1W au lieu de 0.36W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2325ABB-D410-A697-DB1B-F1640BC89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0" r="694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5E4667-FEEA-8351-48A9-21F75D2E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938A52B0-612D-1656-8CEE-A728BC69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71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 descr="Une image contenant herbe, ciel, extérieur&#10;&#10;Description générée automatiquement">
            <a:extLst>
              <a:ext uri="{FF2B5EF4-FFF2-40B4-BE49-F238E27FC236}">
                <a16:creationId xmlns:a16="http://schemas.microsoft.com/office/drawing/2014/main" id="{36ADC80C-86BB-D839-6A27-917FDCCC2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87770F-7CC7-A43E-D4D4-8FD25B79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4" descr="Résultat d’images pour ensea">
            <a:extLst>
              <a:ext uri="{FF2B5EF4-FFF2-40B4-BE49-F238E27FC236}">
                <a16:creationId xmlns:a16="http://schemas.microsoft.com/office/drawing/2014/main" id="{EFE373E8-C1BB-1EC0-8090-1614E9EB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535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99386-4DD2-F995-F24E-9DFEA923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fr-FR" dirty="0">
                <a:cs typeface="Calibri Light"/>
              </a:rPr>
              <a:t>Voici une grille</a:t>
            </a:r>
            <a:endParaRPr lang="fr-FR" dirty="0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D9B5853D-6850-BA70-4A34-C213DCB6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8" y="2706865"/>
            <a:ext cx="5383652" cy="3470097"/>
          </a:xfrm>
        </p:spPr>
        <p:txBody>
          <a:bodyPr>
            <a:normAutofit/>
          </a:bodyPr>
          <a:lstStyle/>
          <a:p>
            <a:endParaRPr lang="en-US" sz="2400"/>
          </a:p>
        </p:txBody>
      </p:sp>
      <p:pic>
        <p:nvPicPr>
          <p:cNvPr id="4" name="Image 4" descr="Une image contenant shoji, mots croisés, bâtiment&#10;&#10;Description générée automatiquement">
            <a:extLst>
              <a:ext uri="{FF2B5EF4-FFF2-40B4-BE49-F238E27FC236}">
                <a16:creationId xmlns:a16="http://schemas.microsoft.com/office/drawing/2014/main" id="{87BF53D3-8942-AF0E-E134-C3CAE94E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73" y="1803205"/>
            <a:ext cx="3267942" cy="324299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E24D2DA-7B5E-A49F-A353-83E1C5CA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BCB78EDE-6203-E70D-288B-C20CB8C3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421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99386-4DD2-F995-F24E-9DFEA923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fr-FR" dirty="0">
                <a:cs typeface="Calibri Light"/>
              </a:rPr>
              <a:t>Voici un E</a:t>
            </a:r>
            <a:endParaRPr lang="fr-FR" dirty="0"/>
          </a:p>
        </p:txBody>
      </p:sp>
      <p:pic>
        <p:nvPicPr>
          <p:cNvPr id="8" name="Image 8" descr="Une image contenant texte, shoji, mots croisés&#10;&#10;Description générée automatiquement">
            <a:extLst>
              <a:ext uri="{FF2B5EF4-FFF2-40B4-BE49-F238E27FC236}">
                <a16:creationId xmlns:a16="http://schemas.microsoft.com/office/drawing/2014/main" id="{814FFE33-D102-4D31-14E5-55C0AD7E2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846" y="1684549"/>
            <a:ext cx="3495192" cy="3485667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17C09B7-A183-BA8E-BEC8-7B282565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68879501-5C33-A1DB-A8CF-46E78ABB2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4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99386-4DD2-F995-F24E-9DFEA923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fr-FR" dirty="0">
                <a:cs typeface="Calibri Light"/>
              </a:rPr>
              <a:t>Voici (0,0)</a:t>
            </a:r>
            <a:endParaRPr lang="fr-FR" dirty="0"/>
          </a:p>
        </p:txBody>
      </p:sp>
      <p:pic>
        <p:nvPicPr>
          <p:cNvPr id="8" name="Image 8" descr="Une image contenant texte, shoji, mots croisés&#10;&#10;Description générée automatiquement">
            <a:extLst>
              <a:ext uri="{FF2B5EF4-FFF2-40B4-BE49-F238E27FC236}">
                <a16:creationId xmlns:a16="http://schemas.microsoft.com/office/drawing/2014/main" id="{814FFE33-D102-4D31-14E5-55C0AD7E2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846" y="1684549"/>
            <a:ext cx="3495192" cy="3485667"/>
          </a:xfrm>
        </p:spPr>
      </p:pic>
      <p:pic>
        <p:nvPicPr>
          <p:cNvPr id="4" name="Image 4" descr="Une image contenant shoji, mots croisés, bâtiment&#10;&#10;Description générée automatiquement">
            <a:extLst>
              <a:ext uri="{FF2B5EF4-FFF2-40B4-BE49-F238E27FC236}">
                <a16:creationId xmlns:a16="http://schemas.microsoft.com/office/drawing/2014/main" id="{87BF53D3-8942-AF0E-E134-C3CAE94E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73" y="1803205"/>
            <a:ext cx="3267942" cy="3242996"/>
          </a:xfrm>
          <a:prstGeom prst="rect">
            <a:avLst/>
          </a:prstGeom>
        </p:spPr>
      </p:pic>
      <p:pic>
        <p:nvPicPr>
          <p:cNvPr id="3" name="Image 4" descr="Une image contenant shoji, mots croisés, bâtiment&#10;&#10;Description générée automatiquement">
            <a:extLst>
              <a:ext uri="{FF2B5EF4-FFF2-40B4-BE49-F238E27FC236}">
                <a16:creationId xmlns:a16="http://schemas.microsoft.com/office/drawing/2014/main" id="{6687750C-459F-5019-842C-12B021F3F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846" y="1681343"/>
            <a:ext cx="3495192" cy="34856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7064B4-1AF5-23B8-7FE6-A5DB3443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4" descr="Résultat d’images pour ensea">
            <a:extLst>
              <a:ext uri="{FF2B5EF4-FFF2-40B4-BE49-F238E27FC236}">
                <a16:creationId xmlns:a16="http://schemas.microsoft.com/office/drawing/2014/main" id="{7BB5D38C-2C77-6E25-B1C7-87AA30D9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09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99386-4DD2-F995-F24E-9DFEA923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cs typeface="Calibri Light"/>
              </a:rPr>
              <a:t>Voici la liste des coordonnées</a:t>
            </a:r>
          </a:p>
        </p:txBody>
      </p:sp>
      <p:pic>
        <p:nvPicPr>
          <p:cNvPr id="7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19ABFD-B112-B8CC-D0C3-BFAD0AAC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89" y="2995221"/>
            <a:ext cx="11835880" cy="87877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1D3C9F-948A-37A1-87DE-DE503A81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F18B3FBB-373F-D3DD-9F40-28008D47E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0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99386-4DD2-F995-F24E-9DFEA923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fr-FR" dirty="0">
                <a:cs typeface="Calibri Light"/>
              </a:rPr>
              <a:t>Voici une grille</a:t>
            </a:r>
            <a:endParaRPr lang="fr-FR" dirty="0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D9B5853D-6850-BA70-4A34-C213DCB6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8" y="2706865"/>
            <a:ext cx="5383652" cy="3470097"/>
          </a:xfrm>
        </p:spPr>
        <p:txBody>
          <a:bodyPr>
            <a:normAutofit/>
          </a:bodyPr>
          <a:lstStyle/>
          <a:p>
            <a:endParaRPr lang="en-US" sz="2400"/>
          </a:p>
        </p:txBody>
      </p:sp>
      <p:pic>
        <p:nvPicPr>
          <p:cNvPr id="4" name="Image 4" descr="Une image contenant shoji, mots croisés, bâtiment&#10;&#10;Description générée automatiquement">
            <a:extLst>
              <a:ext uri="{FF2B5EF4-FFF2-40B4-BE49-F238E27FC236}">
                <a16:creationId xmlns:a16="http://schemas.microsoft.com/office/drawing/2014/main" id="{87BF53D3-8942-AF0E-E134-C3CAE94E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73" y="1803205"/>
            <a:ext cx="3267942" cy="324299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429B22-B16D-1727-557E-1C03EA8E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5ADFA3E8-614A-4F67-8E65-211D0251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51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99386-4DD2-F995-F24E-9DFEA923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fr-FR" dirty="0">
                <a:cs typeface="Calibri Light"/>
              </a:rPr>
              <a:t>Voici un E</a:t>
            </a:r>
            <a:endParaRPr lang="fr-FR" dirty="0"/>
          </a:p>
        </p:txBody>
      </p:sp>
      <p:pic>
        <p:nvPicPr>
          <p:cNvPr id="8" name="Image 8" descr="Une image contenant texte, shoji, mots croisés&#10;&#10;Description générée automatiquement">
            <a:extLst>
              <a:ext uri="{FF2B5EF4-FFF2-40B4-BE49-F238E27FC236}">
                <a16:creationId xmlns:a16="http://schemas.microsoft.com/office/drawing/2014/main" id="{814FFE33-D102-4D31-14E5-55C0AD7E2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846" y="1684549"/>
            <a:ext cx="3495192" cy="3485667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1D8B8E-84B6-BE72-B510-D4F537B3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BC454F8F-688D-25ED-C439-89EF9012C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491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99386-4DD2-F995-F24E-9DFEA923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fr-FR" dirty="0">
                <a:cs typeface="Calibri Light"/>
              </a:rPr>
              <a:t>Voici (0,0)</a:t>
            </a:r>
            <a:endParaRPr lang="fr-FR" dirty="0"/>
          </a:p>
        </p:txBody>
      </p:sp>
      <p:pic>
        <p:nvPicPr>
          <p:cNvPr id="8" name="Image 8" descr="Une image contenant texte, shoji, mots croisés&#10;&#10;Description générée automatiquement">
            <a:extLst>
              <a:ext uri="{FF2B5EF4-FFF2-40B4-BE49-F238E27FC236}">
                <a16:creationId xmlns:a16="http://schemas.microsoft.com/office/drawing/2014/main" id="{814FFE33-D102-4D31-14E5-55C0AD7E2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846" y="1684549"/>
            <a:ext cx="3495192" cy="3485667"/>
          </a:xfrm>
        </p:spPr>
      </p:pic>
      <p:pic>
        <p:nvPicPr>
          <p:cNvPr id="4" name="Image 4" descr="Une image contenant shoji, mots croisés, bâtiment&#10;&#10;Description générée automatiquement">
            <a:extLst>
              <a:ext uri="{FF2B5EF4-FFF2-40B4-BE49-F238E27FC236}">
                <a16:creationId xmlns:a16="http://schemas.microsoft.com/office/drawing/2014/main" id="{87BF53D3-8942-AF0E-E134-C3CAE94E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73" y="1803205"/>
            <a:ext cx="3267942" cy="3242996"/>
          </a:xfrm>
          <a:prstGeom prst="rect">
            <a:avLst/>
          </a:prstGeom>
        </p:spPr>
      </p:pic>
      <p:pic>
        <p:nvPicPr>
          <p:cNvPr id="3" name="Image 4" descr="Une image contenant shoji, mots croisés, bâtiment&#10;&#10;Description générée automatiquement">
            <a:extLst>
              <a:ext uri="{FF2B5EF4-FFF2-40B4-BE49-F238E27FC236}">
                <a16:creationId xmlns:a16="http://schemas.microsoft.com/office/drawing/2014/main" id="{6687750C-459F-5019-842C-12B021F3F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846" y="1681343"/>
            <a:ext cx="3495192" cy="34856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284626-4A09-8191-30CE-BBC3B54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4" descr="Résultat d’images pour ensea">
            <a:extLst>
              <a:ext uri="{FF2B5EF4-FFF2-40B4-BE49-F238E27FC236}">
                <a16:creationId xmlns:a16="http://schemas.microsoft.com/office/drawing/2014/main" id="{CAA94A6E-F3AF-7F3E-B5DF-37CDE49E0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2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99386-4DD2-F995-F24E-9DFEA923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cs typeface="Calibri Light"/>
              </a:rPr>
              <a:t>Voici la liste des coordonnées</a:t>
            </a:r>
          </a:p>
        </p:txBody>
      </p:sp>
      <p:pic>
        <p:nvPicPr>
          <p:cNvPr id="7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19ABFD-B112-B8CC-D0C3-BFAD0AAC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89" y="2995221"/>
            <a:ext cx="11835880" cy="87877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3F6B21-ABE0-858F-598D-3C6CF536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68F166FA-08A2-32AB-ED57-52A946CE5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962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02325ABB-D410-A697-DB1B-F1640BC89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0" r="694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5CF7F3-7BE8-96DC-BF07-B50C6EF5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6AB9C9E9-B3FD-33A6-90CF-5A858909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488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F76EAA83-5C25-5B84-2539-D0CEE1082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265DAD-7B1F-A1C1-25C8-F67BABF0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02E66C9B-99D9-6B3E-CA95-9301FC9A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7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E99211C5-D86F-41E6-C00A-79D8D564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63A3F7D-7F22-A1B3-CB4B-D996F218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815793-E796-F996-4A2C-F298DA4D2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22CDC3-D501-70A1-F980-CD7AB698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4" descr="Résultat d’images pour ensea">
            <a:extLst>
              <a:ext uri="{FF2B5EF4-FFF2-40B4-BE49-F238E27FC236}">
                <a16:creationId xmlns:a16="http://schemas.microsoft.com/office/drawing/2014/main" id="{3505AB92-221A-82D7-034E-F11D3EE94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76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>
            <a:extLst>
              <a:ext uri="{FF2B5EF4-FFF2-40B4-BE49-F238E27FC236}">
                <a16:creationId xmlns:a16="http://schemas.microsoft.com/office/drawing/2014/main" id="{786AD456-4971-1C6A-EBDA-DEA83502D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667" r="1" b="15853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ADB4AD-EE94-1E31-6923-2A739285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4" descr="Résultat d’images pour ensea">
            <a:extLst>
              <a:ext uri="{FF2B5EF4-FFF2-40B4-BE49-F238E27FC236}">
                <a16:creationId xmlns:a16="http://schemas.microsoft.com/office/drawing/2014/main" id="{96F78E39-6429-0788-289D-1A4E169F1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268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92DE8BB4-7345-AE64-205D-DFECBBCBD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364" r="1" b="18157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CB7B70-1B8E-3F89-F152-70BF728D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47C03D10-8484-69D3-3512-475021F8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233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DBDDC5-9485-C85A-D5F3-DBD320CEE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611" y="918546"/>
            <a:ext cx="6891812" cy="497933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5AE143-47DB-D261-C24A-D300EE00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8857454A-A03B-B364-AF84-380186055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37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2854F-D1C1-32C3-027F-5A550501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Démonstration du produit fini</a:t>
            </a:r>
            <a:endParaRPr lang="fr-FR" dirty="0"/>
          </a:p>
        </p:txBody>
      </p:sp>
      <p:pic>
        <p:nvPicPr>
          <p:cNvPr id="4" name="20220912_103635">
            <a:hlinkClick r:id="" action="ppaction://media"/>
            <a:extLst>
              <a:ext uri="{FF2B5EF4-FFF2-40B4-BE49-F238E27FC236}">
                <a16:creationId xmlns:a16="http://schemas.microsoft.com/office/drawing/2014/main" id="{B505BFBE-83DB-A621-DBB6-B5D6E50E8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7164" y="0"/>
            <a:ext cx="3857625" cy="685800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6E7032-3D28-1B6D-62F6-2535828D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pic>
        <p:nvPicPr>
          <p:cNvPr id="9" name="Picture 4" descr="Résultat d’images pour ensea">
            <a:extLst>
              <a:ext uri="{FF2B5EF4-FFF2-40B4-BE49-F238E27FC236}">
                <a16:creationId xmlns:a16="http://schemas.microsoft.com/office/drawing/2014/main" id="{9E029F9C-6C4F-1938-028E-A7B4B7CE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82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EA9C9-1004-86CE-5CE4-D77E397A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  <a:cs typeface="Calibri Light"/>
              </a:rPr>
              <a:t>Conclusion</a:t>
            </a:r>
            <a:endParaRPr lang="fr-FR" b="1" i="1" dirty="0">
              <a:cs typeface="Calibri Light" panose="020F0302020204030204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CEBB67-2EB5-0B0A-FE70-FF8D180E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4F17880D-4367-A927-27EB-F5F21ECD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18DD714-584F-F5E7-5960-317CF9EB2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337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EA9C9-1004-86CE-5CE4-D77E397A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  <a:cs typeface="Calibri Light"/>
              </a:rPr>
              <a:t>Conclusion</a:t>
            </a:r>
            <a:endParaRPr lang="fr-FR" b="1" i="1" dirty="0">
              <a:cs typeface="Calibri Light" panose="020F0302020204030204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CEBB67-2EB5-0B0A-FE70-FF8D180E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4F17880D-4367-A927-27EB-F5F21ECD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C9B164-D8B0-DA72-622B-6450AE271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 ANNIVERSAIRE JIMMY</a:t>
            </a:r>
          </a:p>
        </p:txBody>
      </p:sp>
    </p:spTree>
    <p:extLst>
      <p:ext uri="{BB962C8B-B14F-4D97-AF65-F5344CB8AC3E}">
        <p14:creationId xmlns:p14="http://schemas.microsoft.com/office/powerpoint/2010/main" val="253029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48A63-EBD5-EE68-AA3A-F813479E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622F57-42F4-701C-171D-54E0124ED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4" name="Image 4" descr="Une image contenant oiseau, oiseau de proie, aigle&#10;&#10;Description générée automatiquement">
            <a:extLst>
              <a:ext uri="{FF2B5EF4-FFF2-40B4-BE49-F238E27FC236}">
                <a16:creationId xmlns:a16="http://schemas.microsoft.com/office/drawing/2014/main" id="{ADC5AD9E-324D-2167-928B-FE418EC75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4" r="7033" b="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D7C689-CD3E-E30D-008F-479A00C9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B5EC45B3-1AD0-86E1-3BBC-E3FAD131F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>
            <a:extLst>
              <a:ext uri="{FF2B5EF4-FFF2-40B4-BE49-F238E27FC236}">
                <a16:creationId xmlns:a16="http://schemas.microsoft.com/office/drawing/2014/main" id="{F3965852-6D62-EF35-3D54-6E06078CA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85" b="12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F7B446-2AFC-F0D7-2C02-71EA3CD4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1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9EAC4-EA9A-EFAA-0C81-7BB3EB62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endParaRPr lang="fr-FR" sz="4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2614A5-D963-A69C-F253-6A20BA82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4" name="Image 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3FF71BC0-76E8-BF4E-5F4C-7B27D4CAC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3EBA65-3689-74C7-D61E-196E6FB9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4" descr="Résultat d’images pour ensea">
            <a:extLst>
              <a:ext uri="{FF2B5EF4-FFF2-40B4-BE49-F238E27FC236}">
                <a16:creationId xmlns:a16="http://schemas.microsoft.com/office/drawing/2014/main" id="{5526FD7D-D539-C343-F07F-4DB8B1E2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0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herbe, extérieur, bâtiment&#10;&#10;Description générée automatiquement">
            <a:extLst>
              <a:ext uri="{FF2B5EF4-FFF2-40B4-BE49-F238E27FC236}">
                <a16:creationId xmlns:a16="http://schemas.microsoft.com/office/drawing/2014/main" id="{B5DD1270-D447-F1AD-F61E-9947C2A94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6" b="4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AEA6C3-D3FA-CEC1-4D4C-250C5AD7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D702DDFE-3FC9-839B-7730-A41F903C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8018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231D46-3ECD-3871-524F-9C0F4AA1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72C307-3D67-D193-09F0-9F90E33B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4" descr="Résultat d’images pour ensea">
            <a:extLst>
              <a:ext uri="{FF2B5EF4-FFF2-40B4-BE49-F238E27FC236}">
                <a16:creationId xmlns:a16="http://schemas.microsoft.com/office/drawing/2014/main" id="{B10481E5-5ACB-4312-AFED-3584A4DB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10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D87104F9-39A7-C292-EAD6-B570472B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endParaRPr lang="fr-FR" sz="4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7F75D0-EDA1-A848-8BCE-802F9EA44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4" name="Image 4" descr="Une image contenant ciel, extérieur, chaîne&#10;&#10;Description générée automatiquement">
            <a:extLst>
              <a:ext uri="{FF2B5EF4-FFF2-40B4-BE49-F238E27FC236}">
                <a16:creationId xmlns:a16="http://schemas.microsoft.com/office/drawing/2014/main" id="{93A2446B-414E-E3C2-D3A7-686186481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8296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28CC1B-8538-0A3C-56F9-14B79F77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Résultat d’images pour ensea">
            <a:extLst>
              <a:ext uri="{FF2B5EF4-FFF2-40B4-BE49-F238E27FC236}">
                <a16:creationId xmlns:a16="http://schemas.microsoft.com/office/drawing/2014/main" id="{C01EF177-4682-5B3B-AAAD-BA039BBE4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514" y="6262255"/>
            <a:ext cx="430646" cy="4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69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171</Words>
  <Application>Microsoft Office PowerPoint</Application>
  <PresentationFormat>Grand écran</PresentationFormat>
  <Paragraphs>72</Paragraphs>
  <Slides>35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Présentation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J'ai une idée !</vt:lpstr>
      <vt:lpstr>J'ai une équipe de rêve pour toi !</vt:lpstr>
      <vt:lpstr>Notre équipe de génie !</vt:lpstr>
      <vt:lpstr>Notre équipe!</vt:lpstr>
      <vt:lpstr>Nos objectifs !</vt:lpstr>
      <vt:lpstr>Voici un capteur de mouvement ! </vt:lpstr>
      <vt:lpstr>Présentation PowerPoint</vt:lpstr>
      <vt:lpstr>Présentation PowerPoint</vt:lpstr>
      <vt:lpstr>PTDR C KOI CA</vt:lpstr>
      <vt:lpstr>Faisons Mieux</vt:lpstr>
      <vt:lpstr>Voici une grille</vt:lpstr>
      <vt:lpstr>Voici un E</vt:lpstr>
      <vt:lpstr>Voici (0,0)</vt:lpstr>
      <vt:lpstr>Voici la liste des coordonnées</vt:lpstr>
      <vt:lpstr>Voici une grille</vt:lpstr>
      <vt:lpstr>Voici un E</vt:lpstr>
      <vt:lpstr>Voici (0,0)</vt:lpstr>
      <vt:lpstr>Voici la liste des coordonnées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 du produit fini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abohrera hussain</dc:creator>
  <cp:lastModifiedBy>Syed abohrera HUSSAIN</cp:lastModifiedBy>
  <cp:revision>320</cp:revision>
  <dcterms:created xsi:type="dcterms:W3CDTF">2022-09-13T15:17:15Z</dcterms:created>
  <dcterms:modified xsi:type="dcterms:W3CDTF">2022-09-14T11:56:10Z</dcterms:modified>
</cp:coreProperties>
</file>